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  <p:embeddedFont>
      <p:font typeface="AMX Black" pitchFamily="2" charset="0"/>
      <p:bold r:id="rId10"/>
      <p:bold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12"/>
    <p:restoredTop sz="94508"/>
  </p:normalViewPr>
  <p:slideViewPr>
    <p:cSldViewPr snapToGrid="0">
      <p:cViewPr varScale="1">
        <p:scale>
          <a:sx n="73" d="100"/>
          <a:sy n="73" d="100"/>
        </p:scale>
        <p:origin x="19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E84023-780F-A025-BD80-00105703B0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58413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113409C4-88AE-30A6-CAC9-FD510A9A77B5}"/>
              </a:ext>
            </a:extLst>
          </p:cNvPr>
          <p:cNvSpPr>
            <a:spLocks/>
          </p:cNvSpPr>
          <p:nvPr/>
        </p:nvSpPr>
        <p:spPr>
          <a:xfrm>
            <a:off x="1443181" y="7916355"/>
            <a:ext cx="3735066" cy="1303858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9C02E576-B99F-E612-B5B5-DAFE87DE3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521222" y="406309"/>
            <a:ext cx="2274428" cy="51191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792FDAB-B74C-5809-8A3E-434F00F39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65" t="-23656" r="-782" b="-40290"/>
          <a:stretch>
            <a:fillRect/>
          </a:stretch>
        </p:blipFill>
        <p:spPr>
          <a:xfrm>
            <a:off x="8067822" y="291110"/>
            <a:ext cx="1570999" cy="768788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D5DA87-DE0F-773C-C0B7-57EED7181ACF}"/>
              </a:ext>
            </a:extLst>
          </p:cNvPr>
          <p:cNvSpPr txBox="1"/>
          <p:nvPr/>
        </p:nvSpPr>
        <p:spPr>
          <a:xfrm>
            <a:off x="5850926" y="7916355"/>
            <a:ext cx="322446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9C68874-E107-28D3-8DE5-B4141C6BCDDD}"/>
              </a:ext>
            </a:extLst>
          </p:cNvPr>
          <p:cNvSpPr txBox="1"/>
          <p:nvPr/>
        </p:nvSpPr>
        <p:spPr>
          <a:xfrm>
            <a:off x="1204068" y="862469"/>
            <a:ext cx="7871321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defTabSz="627765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500" dirty="0">
                <a:solidFill>
                  <a:schemeClr val="bg1"/>
                </a:solidFill>
                <a:latin typeface="AMX Black" pitchFamily="2" charset="0"/>
                <a:sym typeface="Quattrocento Sans"/>
              </a:rPr>
              <a:t>GIGA VELOCIDADES DE BANDA LARGA</a:t>
            </a:r>
            <a:endParaRPr lang="pt-BR" sz="7500" b="1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B347F9F-1108-6B81-0A4B-A93584D9CF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728" y="1497264"/>
            <a:ext cx="4618507" cy="65436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1DD0F37-2B31-7CD4-3393-EA69D295AE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569" y="9067517"/>
            <a:ext cx="3224463" cy="4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B1AE6678-429B-4118-893F-9ECE1C3E64A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</TotalTime>
  <Words>28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Arial</vt:lpstr>
      <vt:lpstr>Aptos Display</vt:lpstr>
      <vt:lpstr>Aptos</vt:lpstr>
      <vt:lpstr>AMX Black</vt:lpstr>
      <vt:lpstr>AMX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Paula Mascarenhas</cp:lastModifiedBy>
  <cp:revision>24</cp:revision>
  <dcterms:created xsi:type="dcterms:W3CDTF">2024-09-17T11:26:27Z</dcterms:created>
  <dcterms:modified xsi:type="dcterms:W3CDTF">2026-04-20T12:22:39Z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